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1"/>
  </p:sldMasterIdLst>
  <p:sldIdLst>
    <p:sldId id="256" r:id="rId2"/>
  </p:sldIdLst>
  <p:sldSz cx="6858000" cy="9906000" type="A4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3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588"/>
  </p:normalViewPr>
  <p:slideViewPr>
    <p:cSldViewPr snapToGrid="0" snapToObjects="1">
      <p:cViewPr varScale="1">
        <p:scale>
          <a:sx n="73" d="100"/>
          <a:sy n="73" d="100"/>
        </p:scale>
        <p:origin x="27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8B7D-F293-2E48-AC07-D18F30294458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E3C9-BD6E-8C4D-B61B-ACC001EBD91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339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8B7D-F293-2E48-AC07-D18F30294458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E3C9-BD6E-8C4D-B61B-ACC001EBD91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1906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8B7D-F293-2E48-AC07-D18F30294458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E3C9-BD6E-8C4D-B61B-ACC001EBD91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5620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774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8B7D-F293-2E48-AC07-D18F30294458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E3C9-BD6E-8C4D-B61B-ACC001EBD91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201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8B7D-F293-2E48-AC07-D18F30294458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E3C9-BD6E-8C4D-B61B-ACC001EBD91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530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8B7D-F293-2E48-AC07-D18F30294458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E3C9-BD6E-8C4D-B61B-ACC001EBD91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653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8B7D-F293-2E48-AC07-D18F30294458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E3C9-BD6E-8C4D-B61B-ACC001EBD91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713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8B7D-F293-2E48-AC07-D18F30294458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E3C9-BD6E-8C4D-B61B-ACC001EBD91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517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8B7D-F293-2E48-AC07-D18F30294458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E3C9-BD6E-8C4D-B61B-ACC001EBD91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840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8B7D-F293-2E48-AC07-D18F30294458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E3C9-BD6E-8C4D-B61B-ACC001EBD91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408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8B7D-F293-2E48-AC07-D18F30294458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E3C9-BD6E-8C4D-B61B-ACC001EBD91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0562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38B7D-F293-2E48-AC07-D18F30294458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8E3C9-BD6E-8C4D-B61B-ACC001EBD91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95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56B4C3-20F0-6749-BC68-477478FDF0BE}"/>
              </a:ext>
            </a:extLst>
          </p:cNvPr>
          <p:cNvSpPr txBox="1">
            <a:spLocks/>
          </p:cNvSpPr>
          <p:nvPr/>
        </p:nvSpPr>
        <p:spPr>
          <a:xfrm>
            <a:off x="471488" y="691230"/>
            <a:ext cx="5829300" cy="1223609"/>
          </a:xfrm>
          <a:prstGeom prst="rect">
            <a:avLst/>
          </a:prstGeom>
        </p:spPr>
        <p:txBody>
          <a:bodyPr/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i-FI" sz="4800" b="1" dirty="0">
                <a:solidFill>
                  <a:srgbClr val="F66353"/>
                </a:solidFill>
                <a:latin typeface="+mn-lt"/>
              </a:rPr>
              <a:t>Kympin todistus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1796DD2-F0D7-D049-9B30-CB48E77C828F}"/>
              </a:ext>
            </a:extLst>
          </p:cNvPr>
          <p:cNvSpPr txBox="1">
            <a:spLocks/>
          </p:cNvSpPr>
          <p:nvPr/>
        </p:nvSpPr>
        <p:spPr>
          <a:xfrm>
            <a:off x="1478253" y="3636016"/>
            <a:ext cx="4034332" cy="2007705"/>
          </a:xfrm>
          <a:prstGeom prst="rect">
            <a:avLst/>
          </a:prstGeom>
        </p:spPr>
        <p:txBody>
          <a:bodyPr>
            <a:no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/>
              <a:buChar char="•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fi-FI" sz="1200" dirty="0">
                <a:ea typeface="Roboto" panose="02000000000000000000" pitchFamily="2" charset="0"/>
                <a:cs typeface="Arial" panose="020B0604020202020204" pitchFamily="34" charset="0"/>
              </a:rPr>
              <a:t>Ihmisarvosi						10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i-FI" sz="1200" dirty="0">
                <a:ea typeface="Roboto" panose="02000000000000000000" pitchFamily="2" charset="0"/>
                <a:cs typeface="Arial" panose="020B0604020202020204" pitchFamily="34" charset="0"/>
              </a:rPr>
              <a:t>Tärkeytesi ja merkityksesi				10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i-FI" sz="1200" dirty="0">
                <a:ea typeface="Roboto" panose="02000000000000000000" pitchFamily="2" charset="0"/>
                <a:cs typeface="Arial" panose="020B0604020202020204" pitchFamily="34" charset="0"/>
              </a:rPr>
              <a:t>Persoonallisuutesi					10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i-FI" sz="1200" dirty="0">
                <a:ea typeface="Roboto" panose="02000000000000000000" pitchFamily="2" charset="0"/>
                <a:cs typeface="Arial" panose="020B0604020202020204" pitchFamily="34" charset="0"/>
              </a:rPr>
              <a:t>Omana itsenä olemisesi tärkeys				10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i-FI" sz="1200" dirty="0">
                <a:ea typeface="Roboto" panose="02000000000000000000" pitchFamily="2" charset="0"/>
                <a:cs typeface="Arial" panose="020B0604020202020204" pitchFamily="34" charset="0"/>
              </a:rPr>
              <a:t>Mielipiteesi ja ajatuksesi					10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i-FI" sz="1200" dirty="0">
                <a:ea typeface="Roboto" panose="02000000000000000000" pitchFamily="2" charset="0"/>
                <a:cs typeface="Arial" panose="020B0604020202020204" pitchFamily="34" charset="0"/>
              </a:rPr>
              <a:t>Henkilökohtaiset vahvuutesi 				10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i-FI" sz="1200" dirty="0">
                <a:ea typeface="Roboto" panose="02000000000000000000" pitchFamily="2" charset="0"/>
                <a:cs typeface="Arial" panose="020B0604020202020204" pitchFamily="34" charset="0"/>
              </a:rPr>
              <a:t>Kyvykkyytesi						10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i-FI" sz="1200" dirty="0">
                <a:ea typeface="Roboto" panose="02000000000000000000" pitchFamily="2" charset="0"/>
                <a:cs typeface="Arial" panose="020B0604020202020204" pitchFamily="34" charset="0"/>
              </a:rPr>
              <a:t>Roolisi tiimin jäsenenä					10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i-FI" sz="1200" dirty="0">
                <a:ea typeface="Roboto" panose="02000000000000000000" pitchFamily="2" charset="0"/>
                <a:cs typeface="Arial" panose="020B0604020202020204" pitchFamily="34" charset="0"/>
              </a:rPr>
              <a:t>Hyvinvointisi tärkeys					10</a:t>
            </a: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C5684AC7-B8C0-1D4D-B655-E439F12E91B4}"/>
              </a:ext>
            </a:extLst>
          </p:cNvPr>
          <p:cNvSpPr/>
          <p:nvPr/>
        </p:nvSpPr>
        <p:spPr>
          <a:xfrm>
            <a:off x="0" y="7264722"/>
            <a:ext cx="6858000" cy="1278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280"/>
              </a:lnSpc>
            </a:pPr>
            <a:endParaRPr lang="fi-FI" b="1" dirty="0">
              <a:ea typeface="Roboto" panose="02000000000000000000" pitchFamily="2" charset="0"/>
              <a:cs typeface="Arial"/>
            </a:endParaRPr>
          </a:p>
          <a:p>
            <a:pPr algn="ctr">
              <a:lnSpc>
                <a:spcPts val="1280"/>
              </a:lnSpc>
            </a:pPr>
            <a:endParaRPr lang="fi-FI" b="1" dirty="0">
              <a:ea typeface="Roboto" panose="02000000000000000000" pitchFamily="2" charset="0"/>
              <a:cs typeface="Arial"/>
            </a:endParaRPr>
          </a:p>
          <a:p>
            <a:pPr algn="ctr">
              <a:lnSpc>
                <a:spcPts val="1280"/>
              </a:lnSpc>
            </a:pPr>
            <a:endParaRPr lang="fi-FI" b="1" dirty="0">
              <a:ea typeface="Roboto" panose="02000000000000000000" pitchFamily="2" charset="0"/>
              <a:cs typeface="Arial"/>
            </a:endParaRPr>
          </a:p>
          <a:p>
            <a:pPr algn="ctr">
              <a:lnSpc>
                <a:spcPts val="1280"/>
              </a:lnSpc>
            </a:pPr>
            <a:endParaRPr lang="fi-FI" b="1" dirty="0">
              <a:ea typeface="Roboto" panose="02000000000000000000" pitchFamily="2" charset="0"/>
              <a:cs typeface="Arial"/>
            </a:endParaRPr>
          </a:p>
          <a:p>
            <a:pPr algn="ctr">
              <a:lnSpc>
                <a:spcPts val="1280"/>
              </a:lnSpc>
            </a:pPr>
            <a:r>
              <a:rPr lang="fi-FI" b="1" dirty="0">
                <a:ea typeface="Roboto" panose="02000000000000000000" pitchFamily="2" charset="0"/>
                <a:cs typeface="Arial"/>
              </a:rPr>
              <a:t>Etunimi Sukunimi</a:t>
            </a:r>
          </a:p>
          <a:p>
            <a:pPr algn="ctr">
              <a:lnSpc>
                <a:spcPts val="1280"/>
              </a:lnSpc>
            </a:pPr>
            <a:endParaRPr lang="fi-FI" b="1" dirty="0">
              <a:ea typeface="Roboto" panose="02000000000000000000" pitchFamily="2" charset="0"/>
              <a:cs typeface="Arial"/>
            </a:endParaRPr>
          </a:p>
          <a:p>
            <a:pPr algn="ctr">
              <a:lnSpc>
                <a:spcPts val="1280"/>
              </a:lnSpc>
            </a:pPr>
            <a:r>
              <a:rPr lang="fi-FI" b="1" dirty="0">
                <a:ea typeface="Roboto" panose="02000000000000000000" pitchFamily="2" charset="0"/>
                <a:cs typeface="Arial"/>
              </a:rPr>
              <a:t>Organisaation nimi</a:t>
            </a:r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303A735B-390E-C74A-8002-68CD26E8E2B2}"/>
              </a:ext>
            </a:extLst>
          </p:cNvPr>
          <p:cNvCxnSpPr>
            <a:cxnSpLocks/>
          </p:cNvCxnSpPr>
          <p:nvPr/>
        </p:nvCxnSpPr>
        <p:spPr>
          <a:xfrm>
            <a:off x="1513423" y="2870788"/>
            <a:ext cx="38315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iruutu 5">
            <a:extLst>
              <a:ext uri="{FF2B5EF4-FFF2-40B4-BE49-F238E27FC236}">
                <a16:creationId xmlns:a16="http://schemas.microsoft.com/office/drawing/2014/main" id="{CD8169F5-85B3-5449-9E9B-D98BC716BBD1}"/>
              </a:ext>
            </a:extLst>
          </p:cNvPr>
          <p:cNvSpPr txBox="1"/>
          <p:nvPr/>
        </p:nvSpPr>
        <p:spPr>
          <a:xfrm>
            <a:off x="2705835" y="8860827"/>
            <a:ext cx="14115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solidFill>
                  <a:srgbClr val="F76353"/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31064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Hälsa2017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̈lsa2017" id="{BCC34090-C796-3145-A774-70B211D90312}" vid="{565C07B3-D082-F94F-84FB-E1AAC2462AA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39DA91BE4F274B4D8D8C95BB41640263" ma:contentTypeVersion="6" ma:contentTypeDescription="Luo uusi asiakirja." ma:contentTypeScope="" ma:versionID="7edfde021cf789ea4aa9e3500783e029">
  <xsd:schema xmlns:xsd="http://www.w3.org/2001/XMLSchema" xmlns:xs="http://www.w3.org/2001/XMLSchema" xmlns:p="http://schemas.microsoft.com/office/2006/metadata/properties" xmlns:ns2="d9224568-1e24-44e9-9fe6-0f274b4b37e6" targetNamespace="http://schemas.microsoft.com/office/2006/metadata/properties" ma:root="true" ma:fieldsID="f8b4e76585a2554eb18901fa35d74349" ns2:_="">
    <xsd:import namespace="d9224568-1e24-44e9-9fe6-0f274b4b37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224568-1e24-44e9-9fe6-0f274b4b37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A9AB121-89D1-4A84-8755-EDB95B76787B}"/>
</file>

<file path=customXml/itemProps2.xml><?xml version="1.0" encoding="utf-8"?>
<ds:datastoreItem xmlns:ds="http://schemas.openxmlformats.org/officeDocument/2006/customXml" ds:itemID="{C4EB0F8C-1C69-49BE-80B6-A0956A225560}"/>
</file>

<file path=customXml/itemProps3.xml><?xml version="1.0" encoding="utf-8"?>
<ds:datastoreItem xmlns:ds="http://schemas.openxmlformats.org/officeDocument/2006/customXml" ds:itemID="{43B6BDF3-3884-4882-8AB5-A04CB06BCD34}"/>
</file>

<file path=docProps/app.xml><?xml version="1.0" encoding="utf-8"?>
<Properties xmlns="http://schemas.openxmlformats.org/officeDocument/2006/extended-properties" xmlns:vt="http://schemas.openxmlformats.org/officeDocument/2006/docPropsVTypes">
  <Template>Hälsa2017</Template>
  <TotalTime>5</TotalTime>
  <Words>80</Words>
  <Application>Microsoft Macintosh PowerPoint</Application>
  <PresentationFormat>A4-paperi (210 x 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Hälsa2017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Lari Karjula</dc:creator>
  <cp:lastModifiedBy>Lari Karjula</cp:lastModifiedBy>
  <cp:revision>1</cp:revision>
  <dcterms:created xsi:type="dcterms:W3CDTF">2020-06-01T17:59:33Z</dcterms:created>
  <dcterms:modified xsi:type="dcterms:W3CDTF">2020-06-01T18:05:15Z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0x01010039DA91BE4F274B4D8D8C95BB41640263</vt:lpwstr>
  </property>
</Properties>
</file>